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6858000" cy="12192000"/>
  <p:notesSz cx="9926638" cy="14352588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1E36"/>
    <a:srgbClr val="9C9F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4660"/>
  </p:normalViewPr>
  <p:slideViewPr>
    <p:cSldViewPr snapToGrid="0">
      <p:cViewPr varScale="1">
        <p:scale>
          <a:sx n="73" d="100"/>
          <a:sy n="73" d="100"/>
        </p:scale>
        <p:origin x="316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125" cy="719138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5622926" y="0"/>
            <a:ext cx="4302125" cy="719138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r">
              <a:defRPr sz="1200"/>
            </a:lvl1pPr>
          </a:lstStyle>
          <a:p>
            <a:fld id="{05416387-3C8A-4CDA-B19C-437A74BD1D32}" type="datetimeFigureOut">
              <a:rPr lang="sk-SK" smtClean="0"/>
              <a:t>9.3.2022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3600450" y="1793875"/>
            <a:ext cx="2725738" cy="4843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7" rIns="91435" bIns="45717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992188" y="6907213"/>
            <a:ext cx="7942262" cy="5651500"/>
          </a:xfrm>
          <a:prstGeom prst="rect">
            <a:avLst/>
          </a:prstGeom>
        </p:spPr>
        <p:txBody>
          <a:bodyPr vert="horz" lIns="91435" tIns="45717" rIns="91435" bIns="45717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1" y="13633450"/>
            <a:ext cx="4302125" cy="719138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5622926" y="13633450"/>
            <a:ext cx="4302125" cy="719138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r">
              <a:defRPr sz="1200"/>
            </a:lvl1pPr>
          </a:lstStyle>
          <a:p>
            <a:fld id="{64DCA213-A39A-4372-B670-F797997E57B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2929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CA213-A39A-4372-B670-F797997E57B3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31412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56F9-BE82-4B7A-B673-7A964E240A57}" type="datetimeFigureOut">
              <a:rPr lang="sk-SK" smtClean="0"/>
              <a:t>9.3.2022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F0F6D-4003-4687-8804-1C6011D197D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33443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56F9-BE82-4B7A-B673-7A964E240A57}" type="datetimeFigureOut">
              <a:rPr lang="sk-SK" smtClean="0"/>
              <a:t>9.3.2022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F0F6D-4003-4687-8804-1C6011D197D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49051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56F9-BE82-4B7A-B673-7A964E240A57}" type="datetimeFigureOut">
              <a:rPr lang="sk-SK" smtClean="0"/>
              <a:t>9.3.2022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F0F6D-4003-4687-8804-1C6011D197D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11734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56F9-BE82-4B7A-B673-7A964E240A57}" type="datetimeFigureOut">
              <a:rPr lang="sk-SK" smtClean="0"/>
              <a:t>9.3.2022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F0F6D-4003-4687-8804-1C6011D197D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90769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56F9-BE82-4B7A-B673-7A964E240A57}" type="datetimeFigureOut">
              <a:rPr lang="sk-SK" smtClean="0"/>
              <a:t>9.3.2022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F0F6D-4003-4687-8804-1C6011D197D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06822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56F9-BE82-4B7A-B673-7A964E240A57}" type="datetimeFigureOut">
              <a:rPr lang="sk-SK" smtClean="0"/>
              <a:t>9.3.2022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F0F6D-4003-4687-8804-1C6011D197D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83023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56F9-BE82-4B7A-B673-7A964E240A57}" type="datetimeFigureOut">
              <a:rPr lang="sk-SK" smtClean="0"/>
              <a:t>9.3.2022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F0F6D-4003-4687-8804-1C6011D197D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41804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56F9-BE82-4B7A-B673-7A964E240A57}" type="datetimeFigureOut">
              <a:rPr lang="sk-SK" smtClean="0"/>
              <a:t>9.3.2022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F0F6D-4003-4687-8804-1C6011D197D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81056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56F9-BE82-4B7A-B673-7A964E240A57}" type="datetimeFigureOut">
              <a:rPr lang="sk-SK" smtClean="0"/>
              <a:t>9.3.2022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F0F6D-4003-4687-8804-1C6011D197D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15969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56F9-BE82-4B7A-B673-7A964E240A57}" type="datetimeFigureOut">
              <a:rPr lang="sk-SK" smtClean="0"/>
              <a:t>9.3.2022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F0F6D-4003-4687-8804-1C6011D197D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5811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56F9-BE82-4B7A-B673-7A964E240A57}" type="datetimeFigureOut">
              <a:rPr lang="sk-SK" smtClean="0"/>
              <a:t>9.3.2022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F0F6D-4003-4687-8804-1C6011D197D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23647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accent4">
                <a:alpha val="0"/>
                <a:lumMod val="54000"/>
                <a:lumOff val="46000"/>
              </a:schemeClr>
            </a:gs>
            <a:gs pos="80000">
              <a:schemeClr val="accent4">
                <a:lumMod val="50000"/>
                <a:alpha val="30000"/>
              </a:schemeClr>
            </a:gs>
            <a:gs pos="96000">
              <a:schemeClr val="accent4">
                <a:lumMod val="49000"/>
                <a:alpha val="35000"/>
              </a:schemeClr>
            </a:gs>
            <a:gs pos="7000">
              <a:schemeClr val="accent4">
                <a:lumMod val="45000"/>
                <a:alpha val="24000"/>
              </a:schemeClr>
            </a:gs>
            <a:gs pos="36000">
              <a:schemeClr val="accent4">
                <a:alpha val="15000"/>
                <a:lumMod val="97000"/>
                <a:lumOff val="3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156F9-BE82-4B7A-B673-7A964E240A57}" type="datetimeFigureOut">
              <a:rPr lang="sk-SK" smtClean="0"/>
              <a:t>9.3.2022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F0F6D-4003-4687-8804-1C6011D197D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30686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4">
                <a:lumMod val="50000"/>
                <a:alpha val="16000"/>
              </a:schemeClr>
            </a:gs>
            <a:gs pos="100000">
              <a:schemeClr val="accent4">
                <a:lumMod val="50000"/>
                <a:alpha val="16000"/>
              </a:schemeClr>
            </a:gs>
            <a:gs pos="0">
              <a:schemeClr val="accent4">
                <a:lumMod val="49000"/>
                <a:alpha val="31000"/>
              </a:schemeClr>
            </a:gs>
            <a:gs pos="98000">
              <a:schemeClr val="accent4">
                <a:lumMod val="45000"/>
                <a:alpha val="23000"/>
              </a:schemeClr>
            </a:gs>
            <a:gs pos="48000">
              <a:schemeClr val="accent4">
                <a:lumMod val="50000"/>
                <a:alpha val="12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4375"/>
            <a:ext cx="6858000" cy="3857625"/>
          </a:xfrm>
          <a:prstGeom prst="rect">
            <a:avLst/>
          </a:prstGeom>
          <a:gradFill flip="none" rotWithShape="1">
            <a:gsLst>
              <a:gs pos="24000">
                <a:schemeClr val="accent1">
                  <a:lumMod val="40000"/>
                  <a:lumOff val="60000"/>
                  <a:alpha val="24000"/>
                </a:schemeClr>
              </a:gs>
              <a:gs pos="11000">
                <a:schemeClr val="accent1">
                  <a:lumMod val="95000"/>
                  <a:lumOff val="5000"/>
                </a:schemeClr>
              </a:gs>
              <a:gs pos="64000">
                <a:schemeClr val="accent1">
                  <a:lumMod val="60000"/>
                  <a:alpha val="55000"/>
                </a:schemeClr>
              </a:gs>
            </a:gsLst>
            <a:path path="circle">
              <a:fillToRect l="50000" t="130000" r="50000" b="-30000"/>
            </a:path>
            <a:tileRect/>
          </a:gradFill>
          <a:effectLst>
            <a:softEdge rad="939800"/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297" y="0"/>
            <a:ext cx="7198594" cy="4364118"/>
          </a:xfrm>
          <a:prstGeom prst="rect">
            <a:avLst/>
          </a:prstGeom>
          <a:effectLst>
            <a:softEdge rad="825500"/>
          </a:effectLst>
        </p:spPr>
      </p:pic>
      <p:sp>
        <p:nvSpPr>
          <p:cNvPr id="11" name="Obdĺžnik 10"/>
          <p:cNvSpPr/>
          <p:nvPr/>
        </p:nvSpPr>
        <p:spPr>
          <a:xfrm>
            <a:off x="0" y="3649802"/>
            <a:ext cx="615260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8000" b="0" i="1" cap="none" spc="0" dirty="0" smtClean="0">
                <a:ln w="0"/>
                <a:solidFill>
                  <a:srgbClr val="C41E36"/>
                </a:solidFill>
                <a:effectLst/>
                <a:latin typeface="Lucida Handwriting" panose="03010101010101010101" pitchFamily="66" charset="0"/>
              </a:rPr>
              <a:t>Meghívó</a:t>
            </a:r>
            <a:endParaRPr lang="sk-SK" sz="8000" b="0" cap="none" spc="0" dirty="0">
              <a:ln w="0"/>
              <a:solidFill>
                <a:srgbClr val="C41E36"/>
              </a:solidFill>
              <a:effectLst/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147651" y="4973241"/>
            <a:ext cx="6579719" cy="2524839"/>
          </a:xfrm>
          <a:prstGeom prst="rect">
            <a:avLst/>
          </a:prstGeom>
          <a:noFill/>
          <a:effectLst>
            <a:glow rad="609600">
              <a:schemeClr val="accent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sz="2200" dirty="0" err="1" smtClean="0">
                <a:latin typeface="Lucida Handwriting" panose="03010101010101010101" pitchFamily="66" charset="0"/>
              </a:rPr>
              <a:t>Path</a:t>
            </a:r>
            <a:r>
              <a:rPr lang="hu-HU" sz="2200" dirty="0" smtClean="0">
                <a:latin typeface="Lucida Handwriting" panose="03010101010101010101" pitchFamily="66" charset="0"/>
              </a:rPr>
              <a:t> Község Önkormányzata </a:t>
            </a:r>
          </a:p>
          <a:p>
            <a:pPr algn="ctr"/>
            <a:r>
              <a:rPr lang="hu-HU" sz="2200" dirty="0" smtClean="0">
                <a:latin typeface="Lucida Handwriting" panose="03010101010101010101" pitchFamily="66" charset="0"/>
              </a:rPr>
              <a:t>tisztelettel meghívja Önt és kedves családját </a:t>
            </a:r>
          </a:p>
          <a:p>
            <a:pPr algn="ctr"/>
            <a:r>
              <a:rPr lang="hu-HU" sz="2200" b="1" dirty="0" smtClean="0">
                <a:solidFill>
                  <a:schemeClr val="accent6">
                    <a:lumMod val="75000"/>
                  </a:schemeClr>
                </a:solidFill>
                <a:latin typeface="Lucida Handwriting" panose="03010101010101010101" pitchFamily="66" charset="0"/>
              </a:rPr>
              <a:t>az 1848/49 – es forradalom és szabadságharc</a:t>
            </a:r>
          </a:p>
          <a:p>
            <a:pPr algn="ctr"/>
            <a:r>
              <a:rPr lang="hu-HU" sz="2200" dirty="0">
                <a:latin typeface="Lucida Handwriting" panose="03010101010101010101" pitchFamily="66" charset="0"/>
              </a:rPr>
              <a:t>é</a:t>
            </a:r>
            <a:r>
              <a:rPr lang="hu-HU" sz="2200" dirty="0" smtClean="0">
                <a:latin typeface="Lucida Handwriting" panose="03010101010101010101" pitchFamily="66" charset="0"/>
              </a:rPr>
              <a:t>vfordulójának tiszteletére rendezett megemlékezésre.</a:t>
            </a:r>
            <a:endParaRPr lang="sk-SK" sz="2200" dirty="0">
              <a:latin typeface="Lucida Handwriting" panose="03010101010101010101" pitchFamily="66" charset="0"/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973517" y="7669470"/>
            <a:ext cx="4910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C00000"/>
                </a:solidFill>
                <a:latin typeface="Lucida Handwriting" panose="03010101010101010101" pitchFamily="66" charset="0"/>
              </a:rPr>
              <a:t>    </a:t>
            </a:r>
            <a:r>
              <a:rPr lang="hu-HU" b="1" dirty="0" smtClean="0">
                <a:solidFill>
                  <a:srgbClr val="C00000"/>
                </a:solidFill>
                <a:latin typeface="Lucida Handwriting" panose="03010101010101010101" pitchFamily="66" charset="0"/>
              </a:rPr>
              <a:t>2022. március 15. 16:00 óra</a:t>
            </a:r>
          </a:p>
          <a:p>
            <a:pPr algn="ctr"/>
            <a:r>
              <a:rPr lang="hu-HU" b="1" dirty="0" smtClean="0">
                <a:solidFill>
                  <a:srgbClr val="C00000"/>
                </a:solidFill>
                <a:latin typeface="Lucida Handwriting" panose="03010101010101010101" pitchFamily="66" charset="0"/>
              </a:rPr>
              <a:t>Helyszín : Helyi kultúrház</a:t>
            </a:r>
            <a:endParaRPr lang="sk-SK" b="1" dirty="0">
              <a:solidFill>
                <a:srgbClr val="C00000"/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86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Motí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í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</TotalTime>
  <Words>35</Words>
  <Application>Microsoft Office PowerPoint</Application>
  <PresentationFormat>Širokouhlá</PresentationFormat>
  <Paragraphs>8</Paragraphs>
  <Slides>1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Lucida Handwriting</vt:lpstr>
      <vt:lpstr>Motív Office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JOBBÁGYOVÁ Denisa</dc:creator>
  <cp:lastModifiedBy>JOBBÁGYOVÁ Denisa</cp:lastModifiedBy>
  <cp:revision>15</cp:revision>
  <cp:lastPrinted>2022-03-09T09:53:09Z</cp:lastPrinted>
  <dcterms:created xsi:type="dcterms:W3CDTF">2022-03-09T07:53:38Z</dcterms:created>
  <dcterms:modified xsi:type="dcterms:W3CDTF">2022-03-09T10:27:17Z</dcterms:modified>
</cp:coreProperties>
</file>