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crdownload" ContentType="image/jpe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12192000"/>
  <p:notesSz cx="6797675" cy="9926638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27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86CF-3CC1-4AB2-9BFB-5E825B7A156F}" type="datetimeFigureOut">
              <a:rPr lang="sk-SK" smtClean="0"/>
              <a:t>1.8.2022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5D3F-A1E2-40CE-91DE-2BF343A4A8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955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86CF-3CC1-4AB2-9BFB-5E825B7A156F}" type="datetimeFigureOut">
              <a:rPr lang="sk-SK" smtClean="0"/>
              <a:t>1.8.2022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5D3F-A1E2-40CE-91DE-2BF343A4A8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69033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86CF-3CC1-4AB2-9BFB-5E825B7A156F}" type="datetimeFigureOut">
              <a:rPr lang="sk-SK" smtClean="0"/>
              <a:t>1.8.2022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5D3F-A1E2-40CE-91DE-2BF343A4A8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80787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86CF-3CC1-4AB2-9BFB-5E825B7A156F}" type="datetimeFigureOut">
              <a:rPr lang="sk-SK" smtClean="0"/>
              <a:t>1.8.2022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5D3F-A1E2-40CE-91DE-2BF343A4A8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9386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86CF-3CC1-4AB2-9BFB-5E825B7A156F}" type="datetimeFigureOut">
              <a:rPr lang="sk-SK" smtClean="0"/>
              <a:t>1.8.2022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5D3F-A1E2-40CE-91DE-2BF343A4A8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1761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86CF-3CC1-4AB2-9BFB-5E825B7A156F}" type="datetimeFigureOut">
              <a:rPr lang="sk-SK" smtClean="0"/>
              <a:t>1.8.2022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5D3F-A1E2-40CE-91DE-2BF343A4A8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04670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86CF-3CC1-4AB2-9BFB-5E825B7A156F}" type="datetimeFigureOut">
              <a:rPr lang="sk-SK" smtClean="0"/>
              <a:t>1.8.2022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5D3F-A1E2-40CE-91DE-2BF343A4A8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6196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86CF-3CC1-4AB2-9BFB-5E825B7A156F}" type="datetimeFigureOut">
              <a:rPr lang="sk-SK" smtClean="0"/>
              <a:t>1.8.2022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5D3F-A1E2-40CE-91DE-2BF343A4A8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2201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86CF-3CC1-4AB2-9BFB-5E825B7A156F}" type="datetimeFigureOut">
              <a:rPr lang="sk-SK" smtClean="0"/>
              <a:t>1.8.2022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5D3F-A1E2-40CE-91DE-2BF343A4A8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59572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86CF-3CC1-4AB2-9BFB-5E825B7A156F}" type="datetimeFigureOut">
              <a:rPr lang="sk-SK" smtClean="0"/>
              <a:t>1.8.2022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5D3F-A1E2-40CE-91DE-2BF343A4A8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7861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86CF-3CC1-4AB2-9BFB-5E825B7A156F}" type="datetimeFigureOut">
              <a:rPr lang="sk-SK" smtClean="0"/>
              <a:t>1.8.2022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15D3F-A1E2-40CE-91DE-2BF343A4A8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84109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D86CF-3CC1-4AB2-9BFB-5E825B7A156F}" type="datetimeFigureOut">
              <a:rPr lang="sk-SK" smtClean="0"/>
              <a:t>1.8.2022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15D3F-A1E2-40CE-91DE-2BF343A4A83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337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crdownload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8357" y="801278"/>
            <a:ext cx="6323073" cy="2232833"/>
          </a:xfrm>
        </p:spPr>
        <p:txBody>
          <a:bodyPr>
            <a:normAutofit/>
          </a:bodyPr>
          <a:lstStyle/>
          <a:p>
            <a:r>
              <a:rPr lang="hu-HU" sz="48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SPORT ÉS CSALÁDI NAP</a:t>
            </a:r>
            <a:r>
              <a:rPr lang="hu-HU" sz="37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hu-HU" sz="37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hu-HU" sz="36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	</a:t>
            </a:r>
            <a:r>
              <a:rPr lang="sk-SK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</a:rPr>
              <a:t>ŠPORTOVO </a:t>
            </a:r>
            <a:br>
              <a:rPr lang="sk-SK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</a:rPr>
            </a:br>
            <a:r>
              <a:rPr lang="sk-SK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</a:rPr>
              <a:t>		RODINNÝ DEŇ </a:t>
            </a:r>
            <a:br>
              <a:rPr lang="sk-SK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</a:rPr>
            </a:br>
            <a:r>
              <a:rPr lang="sk-SK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</a:rPr>
              <a:t>		OBCE PATINCE</a:t>
            </a:r>
            <a:r>
              <a:rPr lang="sk-SK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</a:t>
            </a:r>
            <a:r>
              <a:rPr lang="sk-SK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	</a:t>
            </a:r>
            <a:endParaRPr lang="sk-SK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268357" y="4453466"/>
            <a:ext cx="3105279" cy="27461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b="1" dirty="0"/>
              <a:t>Program</a:t>
            </a:r>
            <a:r>
              <a:rPr lang="sk-SK" b="1" dirty="0" smtClean="0"/>
              <a:t>:</a:t>
            </a:r>
          </a:p>
          <a:p>
            <a:r>
              <a:rPr lang="hu-HU" sz="1600" i="1" dirty="0" smtClean="0"/>
              <a:t>07:00 – 11:00 horgászverseny</a:t>
            </a:r>
          </a:p>
          <a:p>
            <a:r>
              <a:rPr lang="sk-SK" sz="1600" i="1" dirty="0" smtClean="0"/>
              <a:t>9:45-14:00 </a:t>
            </a:r>
            <a:r>
              <a:rPr lang="sk-SK" sz="1600" i="1" dirty="0" err="1" smtClean="0"/>
              <a:t>ping</a:t>
            </a:r>
            <a:r>
              <a:rPr lang="sk-SK" sz="1600" i="1" dirty="0" smtClean="0"/>
              <a:t> </a:t>
            </a:r>
            <a:r>
              <a:rPr lang="sk-SK" sz="1600" i="1" dirty="0" err="1" smtClean="0"/>
              <a:t>pong</a:t>
            </a:r>
            <a:r>
              <a:rPr lang="sk-SK" sz="1600" i="1" dirty="0" smtClean="0"/>
              <a:t> </a:t>
            </a:r>
            <a:r>
              <a:rPr lang="sk-SK" sz="1600" i="1" dirty="0" err="1" smtClean="0"/>
              <a:t>verseny</a:t>
            </a:r>
            <a:endParaRPr lang="sk-SK" sz="1600" i="1" dirty="0" smtClean="0"/>
          </a:p>
          <a:p>
            <a:r>
              <a:rPr lang="hu-HU" sz="1600" i="1" dirty="0" smtClean="0"/>
              <a:t>10:00 – 11:00 </a:t>
            </a:r>
            <a:r>
              <a:rPr lang="hu-HU" sz="1600" i="1" dirty="0" err="1" smtClean="0"/>
              <a:t>zumba</a:t>
            </a:r>
            <a:r>
              <a:rPr lang="hu-HU" sz="1600" i="1" dirty="0" smtClean="0"/>
              <a:t> Viola Klaudiával és </a:t>
            </a:r>
            <a:r>
              <a:rPr lang="hu-HU" sz="1600" i="1" dirty="0" err="1" smtClean="0"/>
              <a:t>Czibor</a:t>
            </a:r>
            <a:r>
              <a:rPr lang="hu-HU" sz="1600" i="1" dirty="0" smtClean="0"/>
              <a:t> Patríciával</a:t>
            </a:r>
            <a:endParaRPr lang="sk-SK" sz="1600" i="1" dirty="0" smtClean="0"/>
          </a:p>
          <a:p>
            <a:r>
              <a:rPr lang="sk-SK" sz="1600" i="1" dirty="0" smtClean="0"/>
              <a:t>11:00 </a:t>
            </a:r>
            <a:r>
              <a:rPr lang="sk-SK" sz="1600" i="1" dirty="0" err="1"/>
              <a:t>családi</a:t>
            </a:r>
            <a:r>
              <a:rPr lang="sk-SK" sz="1600" i="1" dirty="0"/>
              <a:t> </a:t>
            </a:r>
            <a:r>
              <a:rPr lang="sk-SK" sz="1600" i="1" dirty="0" err="1"/>
              <a:t>futóverseny</a:t>
            </a:r>
            <a:endParaRPr lang="sk-SK" sz="1600" i="1" dirty="0"/>
          </a:p>
          <a:p>
            <a:pPr marL="0" indent="0">
              <a:buNone/>
            </a:pPr>
            <a:r>
              <a:rPr lang="sk-SK" sz="1100" i="1" dirty="0" smtClean="0"/>
              <a:t>	</a:t>
            </a:r>
            <a:r>
              <a:rPr lang="sk-SK" sz="1100" i="1" dirty="0" err="1" smtClean="0"/>
              <a:t>rajt</a:t>
            </a:r>
            <a:r>
              <a:rPr lang="sk-SK" sz="1100" i="1" dirty="0"/>
              <a:t>: 11:00 a </a:t>
            </a:r>
            <a:r>
              <a:rPr lang="sk-SK" sz="1100" i="1" dirty="0" err="1"/>
              <a:t>Szent</a:t>
            </a:r>
            <a:r>
              <a:rPr lang="sk-SK" sz="1100" i="1" dirty="0"/>
              <a:t> </a:t>
            </a:r>
            <a:r>
              <a:rPr lang="sk-SK" sz="1100" i="1" dirty="0" err="1"/>
              <a:t>Vendel</a:t>
            </a:r>
            <a:r>
              <a:rPr lang="sk-SK" sz="1100" i="1" dirty="0"/>
              <a:t> </a:t>
            </a:r>
            <a:r>
              <a:rPr lang="sk-SK" sz="1100" i="1" dirty="0" err="1"/>
              <a:t>templomtól</a:t>
            </a:r>
            <a:endParaRPr lang="sk-SK" sz="1100" i="1" dirty="0"/>
          </a:p>
          <a:p>
            <a:pPr marL="0" indent="0">
              <a:buNone/>
            </a:pPr>
            <a:r>
              <a:rPr lang="sk-SK" sz="1100" i="1" dirty="0" smtClean="0"/>
              <a:t>	</a:t>
            </a:r>
            <a:r>
              <a:rPr lang="sk-SK" sz="1100" i="1" dirty="0" err="1" smtClean="0"/>
              <a:t>céľ</a:t>
            </a:r>
            <a:r>
              <a:rPr lang="sk-SK" sz="1100" i="1" dirty="0"/>
              <a:t>: a </a:t>
            </a:r>
            <a:r>
              <a:rPr lang="sk-SK" sz="1100" i="1" dirty="0" err="1" smtClean="0"/>
              <a:t>kultúrház</a:t>
            </a:r>
            <a:endParaRPr lang="sk-SK" sz="1100" i="1" dirty="0" smtClean="0"/>
          </a:p>
          <a:p>
            <a:r>
              <a:rPr lang="sk-SK" sz="1600" i="1" dirty="0" smtClean="0"/>
              <a:t>11:30 – 12:30 hab party</a:t>
            </a:r>
            <a:endParaRPr lang="sk-SK" sz="1600" i="1" dirty="0"/>
          </a:p>
          <a:p>
            <a:r>
              <a:rPr lang="sk-SK" sz="1600" i="1" dirty="0" smtClean="0"/>
              <a:t>14:00 </a:t>
            </a:r>
            <a:r>
              <a:rPr lang="sk-SK" sz="1600" i="1" dirty="0" err="1"/>
              <a:t>kiértékelés</a:t>
            </a:r>
            <a:r>
              <a:rPr lang="sk-SK" sz="1600" i="1" dirty="0"/>
              <a:t>, </a:t>
            </a:r>
            <a:r>
              <a:rPr lang="sk-SK" sz="1600" i="1" dirty="0" err="1" smtClean="0"/>
              <a:t>díjátadás</a:t>
            </a:r>
            <a:endParaRPr lang="sk-SK" sz="1600" i="1" dirty="0" smtClean="0"/>
          </a:p>
          <a:p>
            <a:endParaRPr lang="sk-SK" sz="1600" i="1" dirty="0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3471863" y="4453466"/>
            <a:ext cx="3119567" cy="348790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k-SK" sz="2700" b="1" dirty="0" smtClean="0"/>
              <a:t>Program</a:t>
            </a:r>
            <a:r>
              <a:rPr lang="sk-SK" sz="2700" b="1" dirty="0"/>
              <a:t>:</a:t>
            </a:r>
          </a:p>
          <a:p>
            <a:r>
              <a:rPr lang="sk-SK" i="1" dirty="0"/>
              <a:t>07:00 – 11:00 </a:t>
            </a:r>
            <a:r>
              <a:rPr lang="sk-SK" i="1" dirty="0" smtClean="0"/>
              <a:t> rybárske preteky</a:t>
            </a:r>
          </a:p>
          <a:p>
            <a:r>
              <a:rPr lang="sk-SK" i="1" dirty="0" smtClean="0"/>
              <a:t>9:45 -14:00 súťaž v </a:t>
            </a:r>
            <a:r>
              <a:rPr lang="sk-SK" i="1" dirty="0" err="1" smtClean="0"/>
              <a:t>ping</a:t>
            </a:r>
            <a:r>
              <a:rPr lang="sk-SK" i="1" dirty="0" smtClean="0"/>
              <a:t> </a:t>
            </a:r>
            <a:r>
              <a:rPr lang="sk-SK" i="1" dirty="0" err="1" smtClean="0"/>
              <a:t>pong</a:t>
            </a:r>
            <a:r>
              <a:rPr lang="sk-SK" i="1" dirty="0" smtClean="0"/>
              <a:t> –u</a:t>
            </a:r>
          </a:p>
          <a:p>
            <a:r>
              <a:rPr lang="hu-HU" i="1" dirty="0" smtClean="0"/>
              <a:t>10:00 -11:00 </a:t>
            </a:r>
            <a:r>
              <a:rPr lang="hu-HU" i="1" dirty="0" err="1" smtClean="0"/>
              <a:t>zumba</a:t>
            </a:r>
            <a:r>
              <a:rPr lang="hu-HU" i="1" dirty="0" smtClean="0"/>
              <a:t> s </a:t>
            </a:r>
            <a:r>
              <a:rPr lang="hu-HU" i="1" dirty="0" err="1" smtClean="0"/>
              <a:t>Klaudiou</a:t>
            </a:r>
            <a:r>
              <a:rPr lang="hu-HU" i="1" dirty="0" smtClean="0"/>
              <a:t> </a:t>
            </a:r>
            <a:r>
              <a:rPr lang="hu-HU" i="1" dirty="0" err="1" smtClean="0"/>
              <a:t>Violovou</a:t>
            </a:r>
            <a:r>
              <a:rPr lang="hu-HU" i="1" dirty="0" smtClean="0"/>
              <a:t> a </a:t>
            </a:r>
            <a:r>
              <a:rPr lang="hu-HU" i="1" dirty="0" err="1" smtClean="0"/>
              <a:t>Patr</a:t>
            </a:r>
            <a:r>
              <a:rPr lang="sk-SK" i="1" dirty="0" err="1" smtClean="0"/>
              <a:t>ícou</a:t>
            </a:r>
            <a:r>
              <a:rPr lang="sk-SK" i="1" dirty="0" smtClean="0"/>
              <a:t> </a:t>
            </a:r>
            <a:r>
              <a:rPr lang="sk-SK" i="1" dirty="0" err="1" smtClean="0"/>
              <a:t>Cziborovou</a:t>
            </a:r>
            <a:endParaRPr lang="sk-SK" i="1" dirty="0" smtClean="0"/>
          </a:p>
          <a:p>
            <a:r>
              <a:rPr lang="sk-SK" i="1" dirty="0" smtClean="0"/>
              <a:t>11:00 rodinná bežecká súťaž</a:t>
            </a:r>
          </a:p>
          <a:p>
            <a:pPr marL="0" indent="0">
              <a:buNone/>
            </a:pPr>
            <a:r>
              <a:rPr lang="sk-SK" sz="1200" i="1" dirty="0" smtClean="0"/>
              <a:t>	štart</a:t>
            </a:r>
            <a:r>
              <a:rPr lang="sk-SK" sz="1200" i="1" dirty="0"/>
              <a:t>: o 11:00 od kostola sv</a:t>
            </a:r>
            <a:r>
              <a:rPr lang="sk-SK" sz="1200" i="1"/>
              <a:t>. </a:t>
            </a:r>
            <a:r>
              <a:rPr lang="sk-SK" sz="1200" i="1" smtClean="0"/>
              <a:t>Vendelína</a:t>
            </a:r>
            <a:endParaRPr lang="sk-SK" sz="1200" i="1" dirty="0" smtClean="0"/>
          </a:p>
          <a:p>
            <a:pPr marL="0" indent="0">
              <a:buNone/>
            </a:pPr>
            <a:r>
              <a:rPr lang="sk-SK" sz="1200" i="1" dirty="0" smtClean="0"/>
              <a:t> 	cieľ</a:t>
            </a:r>
            <a:r>
              <a:rPr lang="sk-SK" sz="1200" i="1" dirty="0"/>
              <a:t>: kultúrny </a:t>
            </a:r>
            <a:r>
              <a:rPr lang="sk-SK" sz="1200" i="1" dirty="0" smtClean="0"/>
              <a:t>dom</a:t>
            </a:r>
          </a:p>
          <a:p>
            <a:r>
              <a:rPr lang="sk-SK" sz="2300" i="1" dirty="0" smtClean="0"/>
              <a:t>11:30 – 12:30 penová party</a:t>
            </a:r>
            <a:endParaRPr lang="sk-SK" sz="2300" i="1" dirty="0"/>
          </a:p>
          <a:p>
            <a:r>
              <a:rPr lang="sk-SK" i="1" dirty="0" smtClean="0"/>
              <a:t>14:00 </a:t>
            </a:r>
            <a:r>
              <a:rPr lang="sk-SK" i="1" dirty="0"/>
              <a:t>vyhodnotenie, odovzdanie cien</a:t>
            </a:r>
          </a:p>
          <a:p>
            <a:pPr marL="0" indent="0">
              <a:buNone/>
            </a:pPr>
            <a:r>
              <a:rPr lang="sk-SK" i="1" dirty="0"/>
              <a:t/>
            </a:r>
            <a:br>
              <a:rPr lang="sk-SK" i="1" dirty="0"/>
            </a:br>
            <a:r>
              <a:rPr lang="sk-SK" dirty="0"/>
              <a:t> </a:t>
            </a:r>
          </a:p>
          <a:p>
            <a:pPr marL="0" indent="0">
              <a:buNone/>
            </a:pP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9" name="Shape 1"/>
          <p:cNvSpPr txBox="1">
            <a:spLocks noGrp="1"/>
          </p:cNvSpPr>
          <p:nvPr>
            <p:ph type="body" idx="1"/>
          </p:nvPr>
        </p:nvSpPr>
        <p:spPr>
          <a:xfrm>
            <a:off x="268357" y="2988734"/>
            <a:ext cx="3105279" cy="1464732"/>
          </a:xfrm>
          <a:prstGeom prst="rect">
            <a:avLst/>
          </a:prstGeom>
          <a:solidFill>
            <a:srgbClr val="E41E25"/>
          </a:solidFill>
        </p:spPr>
        <p:txBody>
          <a:bodyPr lIns="0" tIns="0" rIns="0" bIns="0">
            <a:normAutofit lnSpcReduction="10000"/>
          </a:bodyPr>
          <a:lstStyle/>
          <a:p>
            <a:pPr algn="ctr">
              <a:spcAft>
                <a:spcPts val="0"/>
              </a:spcAft>
            </a:pPr>
            <a:r>
              <a:rPr lang="sk-SK" sz="3300" i="1" dirty="0">
                <a:solidFill>
                  <a:srgbClr val="FFFFFF"/>
                </a:solidFill>
                <a:effectLst/>
                <a:ea typeface="Candara" panose="020E0502030303020204" pitchFamily="34" charset="0"/>
                <a:cs typeface="Candara" panose="020E0502030303020204" pitchFamily="34" charset="0"/>
              </a:rPr>
              <a:t>Id</a:t>
            </a:r>
            <a:r>
              <a:rPr lang="hu-HU" sz="3300" i="1" dirty="0">
                <a:solidFill>
                  <a:srgbClr val="FFFFFF"/>
                </a:solidFill>
                <a:effectLst/>
                <a:ea typeface="Candara" panose="020E0502030303020204" pitchFamily="34" charset="0"/>
                <a:cs typeface="Candara" panose="020E0502030303020204" pitchFamily="34" charset="0"/>
              </a:rPr>
              <a:t>ő</a:t>
            </a:r>
            <a:r>
              <a:rPr lang="sk-SK" sz="3300" i="1" dirty="0" err="1">
                <a:solidFill>
                  <a:srgbClr val="FFFFFF"/>
                </a:solidFill>
                <a:effectLst/>
                <a:ea typeface="Candara" panose="020E0502030303020204" pitchFamily="34" charset="0"/>
                <a:cs typeface="Candara" panose="020E0502030303020204" pitchFamily="34" charset="0"/>
              </a:rPr>
              <a:t>pont</a:t>
            </a:r>
            <a:r>
              <a:rPr lang="sk-SK" sz="3300" i="1" dirty="0">
                <a:solidFill>
                  <a:srgbClr val="FFFFFF"/>
                </a:solidFill>
                <a:effectLst/>
                <a:ea typeface="Candara" panose="020E0502030303020204" pitchFamily="34" charset="0"/>
                <a:cs typeface="Candara" panose="020E0502030303020204" pitchFamily="34" charset="0"/>
              </a:rPr>
              <a:t>: 2022.08.06</a:t>
            </a:r>
            <a:endParaRPr lang="sk-SK" sz="3300" i="1" dirty="0">
              <a:solidFill>
                <a:srgbClr val="EBEBEB"/>
              </a:solidFill>
              <a:effectLst/>
              <a:ea typeface="Candara" panose="020E0502030303020204" pitchFamily="34" charset="0"/>
              <a:cs typeface="Candara" panose="020E0502030303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sk-SK" sz="2200" b="1" i="1" dirty="0" err="1">
                <a:solidFill>
                  <a:srgbClr val="FFFFFF"/>
                </a:solidFill>
                <a:effectLst/>
                <a:ea typeface="Candara" panose="020E0502030303020204" pitchFamily="34" charset="0"/>
                <a:cs typeface="Candara" panose="020E0502030303020204" pitchFamily="34" charset="0"/>
              </a:rPr>
              <a:t>Helyszín</a:t>
            </a:r>
            <a:r>
              <a:rPr lang="sk-SK" sz="2200" b="1" i="1" dirty="0">
                <a:solidFill>
                  <a:srgbClr val="FFFFFF"/>
                </a:solidFill>
                <a:effectLst/>
                <a:ea typeface="Candara" panose="020E0502030303020204" pitchFamily="34" charset="0"/>
                <a:cs typeface="Candara" panose="020E0502030303020204" pitchFamily="34" charset="0"/>
              </a:rPr>
              <a:t>: Pat, </a:t>
            </a:r>
            <a:r>
              <a:rPr lang="sk-SK" sz="2200" b="1" i="1" dirty="0" err="1">
                <a:solidFill>
                  <a:srgbClr val="FFFFFF"/>
                </a:solidFill>
                <a:effectLst/>
                <a:ea typeface="Candara" panose="020E0502030303020204" pitchFamily="34" charset="0"/>
                <a:cs typeface="Candara" panose="020E0502030303020204" pitchFamily="34" charset="0"/>
              </a:rPr>
              <a:t>Kultúrház</a:t>
            </a:r>
            <a:r>
              <a:rPr lang="sk-SK" sz="2200" b="1" i="1" dirty="0">
                <a:solidFill>
                  <a:srgbClr val="FFFFFF"/>
                </a:solidFill>
                <a:effectLst/>
                <a:ea typeface="Candara" panose="020E0502030303020204" pitchFamily="34" charset="0"/>
                <a:cs typeface="Candara" panose="020E0502030303020204" pitchFamily="34" charset="0"/>
              </a:rPr>
              <a:t> </a:t>
            </a:r>
            <a:r>
              <a:rPr lang="sk-SK" sz="2200" b="1" i="1" dirty="0" err="1">
                <a:solidFill>
                  <a:srgbClr val="FFFFFF"/>
                </a:solidFill>
                <a:effectLst/>
                <a:ea typeface="Candara" panose="020E0502030303020204" pitchFamily="34" charset="0"/>
                <a:cs typeface="Candara" panose="020E0502030303020204" pitchFamily="34" charset="0"/>
              </a:rPr>
              <a:t>előtti</a:t>
            </a:r>
            <a:r>
              <a:rPr lang="sk-SK" sz="2200" b="1" i="1" dirty="0">
                <a:solidFill>
                  <a:srgbClr val="FFFFFF"/>
                </a:solidFill>
                <a:effectLst/>
                <a:ea typeface="Candara" panose="020E0502030303020204" pitchFamily="34" charset="0"/>
                <a:cs typeface="Candara" panose="020E0502030303020204" pitchFamily="34" charset="0"/>
              </a:rPr>
              <a:t> tér</a:t>
            </a:r>
            <a:endParaRPr lang="sk-SK" sz="2200" i="1" dirty="0">
              <a:effectLst/>
              <a:ea typeface="Candara" panose="020E0502030303020204" pitchFamily="34" charset="0"/>
              <a:cs typeface="Candara" panose="020E0502030303020204" pitchFamily="34" charset="0"/>
            </a:endParaRPr>
          </a:p>
        </p:txBody>
      </p:sp>
      <p:sp>
        <p:nvSpPr>
          <p:cNvPr id="10" name="Shape 1"/>
          <p:cNvSpPr txBox="1">
            <a:spLocks noGrp="1"/>
          </p:cNvSpPr>
          <p:nvPr>
            <p:ph type="body" sz="quarter" idx="3"/>
          </p:nvPr>
        </p:nvSpPr>
        <p:spPr>
          <a:xfrm>
            <a:off x="3471863" y="2988734"/>
            <a:ext cx="3119567" cy="1464732"/>
          </a:xfrm>
          <a:prstGeom prst="rect">
            <a:avLst/>
          </a:prstGeom>
          <a:solidFill>
            <a:srgbClr val="E41E25"/>
          </a:solidFill>
        </p:spPr>
        <p:txBody>
          <a:bodyPr lIns="0" tIns="0" rIns="0" bIns="0">
            <a:normAutofit lnSpcReduction="10000"/>
          </a:bodyPr>
          <a:lstStyle/>
          <a:p>
            <a:pPr algn="ctr">
              <a:spcAft>
                <a:spcPts val="0"/>
              </a:spcAft>
            </a:pPr>
            <a:r>
              <a:rPr lang="hu-HU" sz="3300" i="1" dirty="0" err="1" smtClean="0">
                <a:solidFill>
                  <a:srgbClr val="FFFFFF"/>
                </a:solidFill>
                <a:effectLst/>
                <a:ea typeface="Candara" panose="020E0502030303020204" pitchFamily="34" charset="0"/>
                <a:cs typeface="Candara" panose="020E0502030303020204" pitchFamily="34" charset="0"/>
              </a:rPr>
              <a:t>Termín</a:t>
            </a:r>
            <a:r>
              <a:rPr lang="sk-SK" sz="3300" i="1" dirty="0" smtClean="0">
                <a:solidFill>
                  <a:srgbClr val="FFFFFF"/>
                </a:solidFill>
                <a:effectLst/>
                <a:ea typeface="Candara" panose="020E0502030303020204" pitchFamily="34" charset="0"/>
                <a:cs typeface="Candara" panose="020E0502030303020204" pitchFamily="34" charset="0"/>
              </a:rPr>
              <a:t>: 06.08.2022</a:t>
            </a:r>
            <a:endParaRPr lang="sk-SK" sz="3300" i="1" dirty="0">
              <a:solidFill>
                <a:srgbClr val="EBEBEB"/>
              </a:solidFill>
              <a:effectLst/>
              <a:ea typeface="Candara" panose="020E0502030303020204" pitchFamily="34" charset="0"/>
              <a:cs typeface="Candara" panose="020E0502030303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sk-SK" sz="2200" b="1" i="1" dirty="0" smtClean="0">
                <a:solidFill>
                  <a:srgbClr val="FFFFFF"/>
                </a:solidFill>
                <a:effectLst/>
                <a:ea typeface="Candara" panose="020E0502030303020204" pitchFamily="34" charset="0"/>
                <a:cs typeface="Candara" panose="020E0502030303020204" pitchFamily="34" charset="0"/>
              </a:rPr>
              <a:t>Miesto: Patince, pred Kultúrnym domom</a:t>
            </a:r>
            <a:endParaRPr lang="sk-SK" sz="2200" i="1" dirty="0">
              <a:effectLst/>
              <a:ea typeface="Candara" panose="020E0502030303020204" pitchFamily="34" charset="0"/>
              <a:cs typeface="Candara" panose="020E0502030303020204" pitchFamily="34" charset="0"/>
            </a:endParaRPr>
          </a:p>
        </p:txBody>
      </p:sp>
      <p:graphicFrame>
        <p:nvGraphicFramePr>
          <p:cNvPr id="12" name="Tabuľ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106842"/>
              </p:ext>
            </p:extLst>
          </p:nvPr>
        </p:nvGraphicFramePr>
        <p:xfrm>
          <a:off x="2547938" y="9200976"/>
          <a:ext cx="1847850" cy="434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47850"/>
              </a:tblGrid>
              <a:tr h="434440">
                <a:tc>
                  <a:txBody>
                    <a:bodyPr/>
                    <a:lstStyle/>
                    <a:p>
                      <a:pPr algn="ct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endParaRPr lang="sk-SK" sz="1800" i="1" dirty="0">
                        <a:effectLst/>
                        <a:latin typeface="Candara" panose="020E0502030303020204" pitchFamily="34" charset="0"/>
                        <a:ea typeface="Candara" panose="020E0502030303020204" pitchFamily="34" charset="0"/>
                        <a:cs typeface="Candara" panose="020E0502030303020204" pitchFamily="34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1739348" y="6640922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sk-SK" alt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sk-SK" alt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4" name="Obrázok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9176" y="7267777"/>
            <a:ext cx="2687836" cy="2018010"/>
          </a:xfrm>
          <a:prstGeom prst="rect">
            <a:avLst/>
          </a:prstGeom>
        </p:spPr>
      </p:pic>
      <p:pic>
        <p:nvPicPr>
          <p:cNvPr id="15" name="Obrázo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57" y="8276782"/>
            <a:ext cx="2555156" cy="1525596"/>
          </a:xfrm>
          <a:prstGeom prst="rect">
            <a:avLst/>
          </a:prstGeom>
        </p:spPr>
      </p:pic>
      <p:pic>
        <p:nvPicPr>
          <p:cNvPr id="17" name="Obrázok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1387" y="9267244"/>
            <a:ext cx="2590800" cy="1728064"/>
          </a:xfrm>
          <a:prstGeom prst="rect">
            <a:avLst/>
          </a:prstGeom>
        </p:spPr>
      </p:pic>
      <p:sp>
        <p:nvSpPr>
          <p:cNvPr id="21" name="BlokTextu 20"/>
          <p:cNvSpPr txBox="1"/>
          <p:nvPr/>
        </p:nvSpPr>
        <p:spPr>
          <a:xfrm>
            <a:off x="508477" y="10166684"/>
            <a:ext cx="2042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200" i="1" dirty="0" err="1" smtClean="0"/>
              <a:t>Gyerekeknek</a:t>
            </a:r>
            <a:r>
              <a:rPr lang="sk-SK" sz="1200" i="1" dirty="0" smtClean="0"/>
              <a:t>:</a:t>
            </a:r>
            <a:br>
              <a:rPr lang="sk-SK" sz="1200" i="1" dirty="0" smtClean="0"/>
            </a:br>
            <a:r>
              <a:rPr lang="sk-SK" sz="1200" i="1" dirty="0" err="1" smtClean="0"/>
              <a:t>csill</a:t>
            </a:r>
            <a:r>
              <a:rPr lang="hu-HU" sz="1200" i="1" dirty="0" err="1" smtClean="0"/>
              <a:t>ámtetkó</a:t>
            </a:r>
            <a:r>
              <a:rPr lang="hu-HU" sz="1200" i="1" dirty="0" smtClean="0"/>
              <a:t>, légvár, buborékfoci</a:t>
            </a:r>
          </a:p>
          <a:p>
            <a:pPr algn="ctr"/>
            <a:r>
              <a:rPr lang="hu-HU" sz="1200" i="1" dirty="0" err="1" smtClean="0"/>
              <a:t>Pre</a:t>
            </a:r>
            <a:r>
              <a:rPr lang="hu-HU" sz="1200" i="1" dirty="0" smtClean="0"/>
              <a:t> </a:t>
            </a:r>
            <a:r>
              <a:rPr lang="hu-HU" sz="1200" i="1" dirty="0" err="1" smtClean="0"/>
              <a:t>deti</a:t>
            </a:r>
            <a:r>
              <a:rPr lang="hu-HU" sz="1200" i="1" dirty="0"/>
              <a:t>:</a:t>
            </a:r>
            <a:endParaRPr lang="hu-HU" sz="1200" i="1" dirty="0" smtClean="0"/>
          </a:p>
          <a:p>
            <a:pPr algn="ctr"/>
            <a:r>
              <a:rPr lang="hu-HU" sz="1200" i="1" dirty="0" err="1" smtClean="0"/>
              <a:t>Trblietvé</a:t>
            </a:r>
            <a:r>
              <a:rPr lang="hu-HU" sz="1200" i="1" dirty="0" smtClean="0"/>
              <a:t> </a:t>
            </a:r>
            <a:r>
              <a:rPr lang="hu-HU" sz="1200" i="1" dirty="0" err="1" smtClean="0"/>
              <a:t>tetovanie</a:t>
            </a:r>
            <a:r>
              <a:rPr lang="sk-SK" sz="1200" i="1" dirty="0" smtClean="0"/>
              <a:t>, body </a:t>
            </a:r>
            <a:r>
              <a:rPr lang="sk-SK" sz="1200" i="1" dirty="0" err="1" smtClean="0"/>
              <a:t>zorbing</a:t>
            </a:r>
            <a:r>
              <a:rPr lang="sk-SK" sz="1200" i="1" dirty="0" smtClean="0"/>
              <a:t>, </a:t>
            </a:r>
            <a:r>
              <a:rPr lang="sk-SK" sz="1200" i="1" dirty="0" err="1" smtClean="0"/>
              <a:t>skákací</a:t>
            </a:r>
            <a:r>
              <a:rPr lang="sk-SK" sz="1200" i="1" dirty="0" smtClean="0"/>
              <a:t> hrad</a:t>
            </a:r>
            <a:endParaRPr lang="sk-SK" sz="1200" i="1" dirty="0"/>
          </a:p>
        </p:txBody>
      </p:sp>
      <p:pic>
        <p:nvPicPr>
          <p:cNvPr id="22" name="Obrázok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011" y="7287253"/>
            <a:ext cx="1950605" cy="1097216"/>
          </a:xfrm>
          <a:prstGeom prst="rect">
            <a:avLst/>
          </a:prstGeom>
        </p:spPr>
      </p:pic>
      <p:pic>
        <p:nvPicPr>
          <p:cNvPr id="25" name="Obrázok 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571" y="1790149"/>
            <a:ext cx="2213429" cy="1079902"/>
          </a:xfrm>
          <a:prstGeom prst="rect">
            <a:avLst/>
          </a:prstGeom>
        </p:spPr>
      </p:pic>
      <p:pic>
        <p:nvPicPr>
          <p:cNvPr id="3" name="Obrázok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843" y="1645281"/>
            <a:ext cx="1041558" cy="1195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65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Motí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468</TotalTime>
  <Words>81</Words>
  <Application>Microsoft Office PowerPoint</Application>
  <PresentationFormat>Širokouhlá</PresentationFormat>
  <Paragraphs>29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Candara</vt:lpstr>
      <vt:lpstr>Gabriola</vt:lpstr>
      <vt:lpstr>Motív Office</vt:lpstr>
      <vt:lpstr>SPORT ÉS CSALÁDI NAP   ŠPORTOVO    RODINNÝ DEŇ    OBCE PATINCE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JOBBÁGYOVÁ Denisa</dc:creator>
  <cp:lastModifiedBy>JOBBÁGYOVÁ Denisa</cp:lastModifiedBy>
  <cp:revision>18</cp:revision>
  <cp:lastPrinted>2022-07-29T10:49:57Z</cp:lastPrinted>
  <dcterms:created xsi:type="dcterms:W3CDTF">2022-07-28T07:06:09Z</dcterms:created>
  <dcterms:modified xsi:type="dcterms:W3CDTF">2022-08-01T13:03:48Z</dcterms:modified>
</cp:coreProperties>
</file>