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12192000"/>
  <p:notesSz cx="6797675" cy="9926638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75" d="100"/>
          <a:sy n="75" d="100"/>
        </p:scale>
        <p:origin x="2538" y="-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D86CF-3CC1-4AB2-9BFB-5E825B7A156F}" type="datetimeFigureOut">
              <a:rPr lang="sk-SK" smtClean="0"/>
              <a:t>1.8.2022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15D3F-A1E2-40CE-91DE-2BF343A4A83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7955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D86CF-3CC1-4AB2-9BFB-5E825B7A156F}" type="datetimeFigureOut">
              <a:rPr lang="sk-SK" smtClean="0"/>
              <a:t>1.8.2022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15D3F-A1E2-40CE-91DE-2BF343A4A83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69033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D86CF-3CC1-4AB2-9BFB-5E825B7A156F}" type="datetimeFigureOut">
              <a:rPr lang="sk-SK" smtClean="0"/>
              <a:t>1.8.2022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15D3F-A1E2-40CE-91DE-2BF343A4A83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80787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D86CF-3CC1-4AB2-9BFB-5E825B7A156F}" type="datetimeFigureOut">
              <a:rPr lang="sk-SK" smtClean="0"/>
              <a:t>1.8.2022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15D3F-A1E2-40CE-91DE-2BF343A4A83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99386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D86CF-3CC1-4AB2-9BFB-5E825B7A156F}" type="datetimeFigureOut">
              <a:rPr lang="sk-SK" smtClean="0"/>
              <a:t>1.8.2022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15D3F-A1E2-40CE-91DE-2BF343A4A83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17616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D86CF-3CC1-4AB2-9BFB-5E825B7A156F}" type="datetimeFigureOut">
              <a:rPr lang="sk-SK" smtClean="0"/>
              <a:t>1.8.2022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15D3F-A1E2-40CE-91DE-2BF343A4A83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04670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D86CF-3CC1-4AB2-9BFB-5E825B7A156F}" type="datetimeFigureOut">
              <a:rPr lang="sk-SK" smtClean="0"/>
              <a:t>1.8.2022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15D3F-A1E2-40CE-91DE-2BF343A4A83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6196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D86CF-3CC1-4AB2-9BFB-5E825B7A156F}" type="datetimeFigureOut">
              <a:rPr lang="sk-SK" smtClean="0"/>
              <a:t>1.8.2022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15D3F-A1E2-40CE-91DE-2BF343A4A83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52201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D86CF-3CC1-4AB2-9BFB-5E825B7A156F}" type="datetimeFigureOut">
              <a:rPr lang="sk-SK" smtClean="0"/>
              <a:t>1.8.2022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15D3F-A1E2-40CE-91DE-2BF343A4A83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59572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D86CF-3CC1-4AB2-9BFB-5E825B7A156F}" type="datetimeFigureOut">
              <a:rPr lang="sk-SK" smtClean="0"/>
              <a:t>1.8.2022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15D3F-A1E2-40CE-91DE-2BF343A4A83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77861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D86CF-3CC1-4AB2-9BFB-5E825B7A156F}" type="datetimeFigureOut">
              <a:rPr lang="sk-SK" smtClean="0"/>
              <a:t>1.8.2022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15D3F-A1E2-40CE-91DE-2BF343A4A83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84109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7D86CF-3CC1-4AB2-9BFB-5E825B7A156F}" type="datetimeFigureOut">
              <a:rPr lang="sk-SK" smtClean="0"/>
              <a:t>1.8.2022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315D3F-A1E2-40CE-91DE-2BF343A4A83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5337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68040"/>
            <a:ext cx="3471863" cy="2859830"/>
          </a:xfrm>
        </p:spPr>
        <p:txBody>
          <a:bodyPr>
            <a:normAutofit fontScale="90000"/>
          </a:bodyPr>
          <a:lstStyle/>
          <a:p>
            <a:r>
              <a:rPr lang="sk-SK" sz="4400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sk-SK" sz="4400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sk-SK" sz="4400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sk-SK" sz="4400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sk-SK" sz="5300" b="1" i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anose="04040605051002020D02" pitchFamily="82" charset="0"/>
              </a:rPr>
              <a:t>Kulturális</a:t>
            </a:r>
            <a:r>
              <a:rPr lang="sk-SK" sz="5300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anose="04040605051002020D02" pitchFamily="82" charset="0"/>
              </a:rPr>
              <a:t> </a:t>
            </a:r>
            <a:r>
              <a:rPr lang="sk-SK" sz="5300" b="1" i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anose="04040605051002020D02" pitchFamily="82" charset="0"/>
              </a:rPr>
              <a:t>nap</a:t>
            </a:r>
            <a:r>
              <a:rPr lang="sk-SK" sz="5300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sk-SK" sz="5300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sk-SK" sz="4400" b="1" i="1" dirty="0" smtClean="0">
                <a:solidFill>
                  <a:srgbClr val="FF0000"/>
                </a:solidFill>
                <a:latin typeface="Gabriola" panose="04040605051002020D02" pitchFamily="82" charset="0"/>
              </a:rPr>
              <a:t>Kultúrne </a:t>
            </a:r>
            <a:r>
              <a:rPr lang="sk-SK" sz="4400" b="1" i="1" dirty="0" smtClean="0">
                <a:solidFill>
                  <a:srgbClr val="FF0000"/>
                </a:solidFill>
                <a:latin typeface="Gabriola" panose="04040605051002020D02" pitchFamily="82" charset="0"/>
              </a:rPr>
              <a:t>stretnutie </a:t>
            </a:r>
            <a:r>
              <a:rPr lang="sk-SK" sz="4400" b="1" i="1" dirty="0" smtClean="0">
                <a:solidFill>
                  <a:srgbClr val="FF0000"/>
                </a:solidFill>
                <a:latin typeface="Gabriola" panose="04040605051002020D02" pitchFamily="82" charset="0"/>
              </a:rPr>
              <a:t/>
            </a:r>
            <a:br>
              <a:rPr lang="sk-SK" sz="4400" b="1" i="1" dirty="0" smtClean="0">
                <a:solidFill>
                  <a:srgbClr val="FF0000"/>
                </a:solidFill>
                <a:latin typeface="Gabriola" panose="04040605051002020D02" pitchFamily="82" charset="0"/>
              </a:rPr>
            </a:br>
            <a:r>
              <a:rPr lang="sk-SK" sz="4400" b="1" i="1" dirty="0" smtClean="0">
                <a:solidFill>
                  <a:srgbClr val="FF0000"/>
                </a:solidFill>
                <a:latin typeface="Gabriola" panose="04040605051002020D02" pitchFamily="82" charset="0"/>
              </a:rPr>
              <a:t>v </a:t>
            </a:r>
            <a:r>
              <a:rPr lang="sk-SK" sz="4400" b="1" i="1" dirty="0" smtClean="0">
                <a:solidFill>
                  <a:srgbClr val="FF0000"/>
                </a:solidFill>
                <a:latin typeface="Gabriola" panose="04040605051002020D02" pitchFamily="82" charset="0"/>
              </a:rPr>
              <a:t>Patinciach</a:t>
            </a:r>
            <a:r>
              <a:rPr lang="sk-SK" sz="4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	</a:t>
            </a:r>
            <a:r>
              <a:rPr lang="sk-SK" sz="4400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sk-SK" sz="4400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sk-SK" b="1" i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sk-SK" b="1" i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sk-SK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		</a:t>
            </a:r>
            <a:endParaRPr lang="sk-SK" i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183291" y="3821719"/>
            <a:ext cx="3105279" cy="518195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k-SK" b="1" dirty="0"/>
              <a:t>Program</a:t>
            </a:r>
            <a:r>
              <a:rPr lang="sk-SK" b="1" dirty="0" smtClean="0"/>
              <a:t>:</a:t>
            </a:r>
          </a:p>
          <a:p>
            <a:r>
              <a:rPr lang="hu-HU" sz="1400" i="1" dirty="0" smtClean="0"/>
              <a:t>09:00 – 14:00 Gulyásfőző verseny</a:t>
            </a:r>
          </a:p>
          <a:p>
            <a:r>
              <a:rPr lang="hu-HU" sz="1400" i="1" dirty="0" smtClean="0"/>
              <a:t>14:00 -15:00 </a:t>
            </a:r>
            <a:r>
              <a:rPr lang="sk-SK" sz="1400" i="1" dirty="0" err="1"/>
              <a:t>K</a:t>
            </a:r>
            <a:r>
              <a:rPr lang="sk-SK" sz="1400" i="1" dirty="0" err="1" smtClean="0"/>
              <a:t>i</a:t>
            </a:r>
            <a:r>
              <a:rPr lang="hu-HU" sz="1400" i="1" dirty="0" smtClean="0"/>
              <a:t>értékelés, díjátadás</a:t>
            </a:r>
          </a:p>
          <a:p>
            <a:r>
              <a:rPr lang="hu-HU" sz="1400" i="1" dirty="0" smtClean="0"/>
              <a:t>15:35 </a:t>
            </a:r>
            <a:r>
              <a:rPr lang="hu-HU" sz="1400" i="1" dirty="0" smtClean="0"/>
              <a:t>– a Piros </a:t>
            </a:r>
            <a:r>
              <a:rPr lang="hu-HU" sz="1400" i="1" dirty="0" err="1" smtClean="0"/>
              <a:t>Tulip</a:t>
            </a:r>
            <a:r>
              <a:rPr lang="sk-SK" sz="1400" i="1" dirty="0" err="1" smtClean="0"/>
              <a:t>án</a:t>
            </a:r>
            <a:r>
              <a:rPr lang="sk-SK" sz="1400" i="1" dirty="0" smtClean="0"/>
              <a:t> </a:t>
            </a:r>
            <a:r>
              <a:rPr lang="hu-HU" sz="1400" i="1" dirty="0" smtClean="0"/>
              <a:t>énekkar </a:t>
            </a:r>
            <a:r>
              <a:rPr lang="hu-HU" sz="1400" i="1" dirty="0" smtClean="0"/>
              <a:t>fellépése</a:t>
            </a:r>
          </a:p>
          <a:p>
            <a:r>
              <a:rPr lang="hu-HU" sz="1400" i="1" dirty="0" smtClean="0"/>
              <a:t>15:50 A </a:t>
            </a:r>
            <a:r>
              <a:rPr lang="hu-HU" sz="1400" i="1" dirty="0" err="1" smtClean="0"/>
              <a:t>Marcelhózi</a:t>
            </a:r>
            <a:r>
              <a:rPr lang="hu-HU" sz="1400" i="1" dirty="0" smtClean="0"/>
              <a:t> Fürge lábak fellépése</a:t>
            </a:r>
          </a:p>
          <a:p>
            <a:r>
              <a:rPr lang="hu-HU" sz="1400" i="1" dirty="0" smtClean="0"/>
              <a:t>16:00 A Fodros menyecskekórus és a Kincses citerazenekar fellépése</a:t>
            </a:r>
          </a:p>
          <a:p>
            <a:r>
              <a:rPr lang="hu-HU" sz="1400" i="1" dirty="0" smtClean="0"/>
              <a:t>16:10 Az Önkéntes tűzoltók kitüntetése </a:t>
            </a:r>
          </a:p>
          <a:p>
            <a:r>
              <a:rPr lang="hu-HU" sz="1400" i="1" dirty="0" smtClean="0"/>
              <a:t>16:40</a:t>
            </a:r>
            <a:r>
              <a:rPr lang="hu-HU" sz="1400" i="1" dirty="0"/>
              <a:t> A Fodros </a:t>
            </a:r>
            <a:r>
              <a:rPr lang="hu-HU" sz="1400" i="1" dirty="0" smtClean="0"/>
              <a:t>menyecskekórus </a:t>
            </a:r>
            <a:r>
              <a:rPr lang="hu-HU" sz="1400" i="1" dirty="0"/>
              <a:t>és a Kincses citerazenekar </a:t>
            </a:r>
            <a:r>
              <a:rPr lang="hu-HU" sz="1400" i="1" dirty="0" smtClean="0"/>
              <a:t>fellépése</a:t>
            </a:r>
          </a:p>
          <a:p>
            <a:r>
              <a:rPr lang="hu-HU" sz="1400" i="1" dirty="0" smtClean="0"/>
              <a:t>16 :50 Szeles </a:t>
            </a:r>
            <a:r>
              <a:rPr lang="hu-HU" sz="1400" i="1" dirty="0" err="1" smtClean="0"/>
              <a:t>Cloé</a:t>
            </a:r>
            <a:r>
              <a:rPr lang="hu-HU" sz="1400" i="1" dirty="0" smtClean="0"/>
              <a:t> fellépése</a:t>
            </a:r>
          </a:p>
          <a:p>
            <a:r>
              <a:rPr lang="hu-HU" sz="1400" i="1" dirty="0" smtClean="0"/>
              <a:t>16 :55 Costa </a:t>
            </a:r>
            <a:r>
              <a:rPr lang="hu-HU" sz="1400" i="1" dirty="0" err="1" smtClean="0"/>
              <a:t>Beats</a:t>
            </a:r>
            <a:endParaRPr lang="hu-HU" sz="1400" i="1" dirty="0" smtClean="0"/>
          </a:p>
          <a:p>
            <a:r>
              <a:rPr lang="hu-HU" sz="1400" i="1" dirty="0" smtClean="0"/>
              <a:t>17 :25 </a:t>
            </a:r>
            <a:r>
              <a:rPr lang="hu-HU" sz="1400" i="1" dirty="0" err="1" smtClean="0"/>
              <a:t>Covid</a:t>
            </a:r>
            <a:r>
              <a:rPr lang="hu-HU" sz="1400" i="1" dirty="0" smtClean="0"/>
              <a:t> kitüntetések átadása</a:t>
            </a:r>
          </a:p>
          <a:p>
            <a:r>
              <a:rPr lang="hu-HU" sz="1400" i="1" dirty="0" smtClean="0"/>
              <a:t>17 :55 </a:t>
            </a:r>
            <a:r>
              <a:rPr lang="hu-HU" sz="1400" i="1" dirty="0" err="1" smtClean="0"/>
              <a:t>Hoppan</a:t>
            </a:r>
            <a:r>
              <a:rPr lang="hu-HU" sz="1400" i="1" dirty="0" smtClean="0"/>
              <a:t> </a:t>
            </a:r>
            <a:r>
              <a:rPr lang="hu-HU" sz="1400" i="1" dirty="0" err="1" smtClean="0"/>
              <a:t>Esther</a:t>
            </a:r>
            <a:r>
              <a:rPr lang="hu-HU" sz="1400" i="1" dirty="0" smtClean="0"/>
              <a:t> – Honfoglalás</a:t>
            </a:r>
          </a:p>
          <a:p>
            <a:r>
              <a:rPr lang="hu-HU" sz="1400" i="1" dirty="0" smtClean="0"/>
              <a:t>18 :00 </a:t>
            </a:r>
            <a:r>
              <a:rPr lang="sk-SK" sz="1400" i="1" dirty="0" smtClean="0"/>
              <a:t>Nagy </a:t>
            </a:r>
            <a:r>
              <a:rPr lang="sk-SK" sz="1400" i="1" dirty="0" err="1"/>
              <a:t>Noémi</a:t>
            </a:r>
            <a:r>
              <a:rPr lang="sk-SK" sz="1400" i="1" dirty="0"/>
              <a:t> </a:t>
            </a:r>
            <a:r>
              <a:rPr lang="sk-SK" sz="1400" i="1" dirty="0" err="1"/>
              <a:t>és</a:t>
            </a:r>
            <a:r>
              <a:rPr lang="sk-SK" sz="1400" i="1" dirty="0"/>
              <a:t> a </a:t>
            </a:r>
            <a:r>
              <a:rPr lang="sk-SK" sz="1400" i="1" dirty="0" err="1"/>
              <a:t>Cseh</a:t>
            </a:r>
            <a:r>
              <a:rPr lang="sk-SK" sz="1400" i="1" dirty="0"/>
              <a:t> </a:t>
            </a:r>
            <a:r>
              <a:rPr lang="sk-SK" sz="1400" i="1" dirty="0" err="1"/>
              <a:t>Tamás</a:t>
            </a:r>
            <a:r>
              <a:rPr lang="sk-SK" sz="1400" i="1" dirty="0"/>
              <a:t> </a:t>
            </a:r>
            <a:r>
              <a:rPr lang="sk-SK" sz="1400" i="1" dirty="0" smtClean="0"/>
              <a:t>Band</a:t>
            </a:r>
          </a:p>
          <a:p>
            <a:r>
              <a:rPr lang="hu-HU" sz="1400" i="1" dirty="0" smtClean="0"/>
              <a:t>20: 00 </a:t>
            </a:r>
            <a:r>
              <a:rPr lang="hu-HU" sz="1400" i="1" dirty="0" err="1" smtClean="0"/>
              <a:t>Retro</a:t>
            </a:r>
            <a:r>
              <a:rPr lang="hu-HU" sz="1400" i="1" dirty="0" smtClean="0"/>
              <a:t> </a:t>
            </a:r>
            <a:r>
              <a:rPr lang="hu-HU" sz="1400" i="1" dirty="0" err="1" smtClean="0"/>
              <a:t>disco</a:t>
            </a:r>
            <a:endParaRPr lang="sk-SK" sz="1400" i="1" dirty="0" smtClean="0"/>
          </a:p>
          <a:p>
            <a:endParaRPr lang="sk-SK" sz="1400" i="1" dirty="0"/>
          </a:p>
          <a:p>
            <a:pPr algn="r"/>
            <a:endParaRPr lang="sk-SK" sz="1400" i="1" dirty="0" smtClean="0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3471863" y="3821719"/>
            <a:ext cx="3119567" cy="5459791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sk-SK" sz="8400" b="1" dirty="0" smtClean="0"/>
              <a:t>Program</a:t>
            </a:r>
            <a:r>
              <a:rPr lang="sk-SK" sz="8400" b="1" dirty="0" smtClean="0"/>
              <a:t>:</a:t>
            </a:r>
          </a:p>
          <a:p>
            <a:r>
              <a:rPr lang="sk-SK" sz="5400" i="1" dirty="0" smtClean="0"/>
              <a:t>09:00 </a:t>
            </a:r>
            <a:r>
              <a:rPr lang="sk-SK" sz="5400" i="1" dirty="0"/>
              <a:t>– </a:t>
            </a:r>
            <a:r>
              <a:rPr lang="sk-SK" sz="5400" i="1" dirty="0" smtClean="0"/>
              <a:t>14:00  Súťaž vo varení guláša</a:t>
            </a:r>
          </a:p>
          <a:p>
            <a:r>
              <a:rPr lang="sk-SK" sz="5400" i="1" dirty="0" smtClean="0"/>
              <a:t>14:00 </a:t>
            </a:r>
            <a:r>
              <a:rPr lang="sk-SK" sz="5400" i="1" dirty="0"/>
              <a:t>-</a:t>
            </a:r>
            <a:r>
              <a:rPr lang="sk-SK" sz="5400" i="1" dirty="0" smtClean="0"/>
              <a:t>15:00 Vyhodnotenie, odovzdávanie cien</a:t>
            </a:r>
          </a:p>
          <a:p>
            <a:r>
              <a:rPr lang="sk-SK" sz="5400" i="1" dirty="0" smtClean="0"/>
              <a:t>15:35 </a:t>
            </a:r>
            <a:r>
              <a:rPr lang="sk-SK" sz="5400" i="1" dirty="0" smtClean="0"/>
              <a:t>– Vystúpenie speváckeho zboru </a:t>
            </a:r>
            <a:r>
              <a:rPr lang="sk-SK" sz="5400" i="1" dirty="0" err="1" smtClean="0"/>
              <a:t>Piros</a:t>
            </a:r>
            <a:r>
              <a:rPr lang="sk-SK" sz="5400" i="1" dirty="0" smtClean="0"/>
              <a:t> </a:t>
            </a:r>
            <a:r>
              <a:rPr lang="sk-SK" sz="5400" i="1" dirty="0" smtClean="0"/>
              <a:t>Tulipán</a:t>
            </a:r>
          </a:p>
          <a:p>
            <a:r>
              <a:rPr lang="hu-HU" sz="5400" i="1" dirty="0" smtClean="0"/>
              <a:t>15 : 50 </a:t>
            </a:r>
            <a:r>
              <a:rPr lang="hu-HU" sz="5400" i="1" dirty="0" err="1" smtClean="0"/>
              <a:t>Vyst</a:t>
            </a:r>
            <a:r>
              <a:rPr lang="sk-SK" sz="5400" i="1" dirty="0" smtClean="0"/>
              <a:t>úpenie skupiny </a:t>
            </a:r>
            <a:r>
              <a:rPr lang="sk-SK" sz="5400" i="1" dirty="0" err="1" smtClean="0"/>
              <a:t>Marcelh</a:t>
            </a:r>
            <a:r>
              <a:rPr lang="hu-HU" sz="5400" i="1" dirty="0" err="1" smtClean="0"/>
              <a:t>ázi</a:t>
            </a:r>
            <a:r>
              <a:rPr lang="hu-HU" sz="5400" i="1" dirty="0" smtClean="0"/>
              <a:t> Fürge lábak</a:t>
            </a:r>
          </a:p>
          <a:p>
            <a:r>
              <a:rPr lang="hu-HU" sz="5400" i="1" dirty="0"/>
              <a:t>16:00 </a:t>
            </a:r>
            <a:r>
              <a:rPr lang="hu-HU" sz="5400" i="1" dirty="0" err="1" smtClean="0"/>
              <a:t>Vystúpenie</a:t>
            </a:r>
            <a:r>
              <a:rPr lang="hu-HU" sz="5400" i="1" dirty="0" smtClean="0"/>
              <a:t> </a:t>
            </a:r>
            <a:r>
              <a:rPr lang="hu-HU" sz="5400" i="1" dirty="0" err="1" smtClean="0"/>
              <a:t>skupiny</a:t>
            </a:r>
            <a:r>
              <a:rPr lang="hu-HU" sz="5400" i="1" dirty="0" smtClean="0"/>
              <a:t> </a:t>
            </a:r>
            <a:r>
              <a:rPr lang="hu-HU" sz="5400" i="1" dirty="0"/>
              <a:t>Fodros </a:t>
            </a:r>
            <a:r>
              <a:rPr lang="hu-HU" sz="5400" i="1" dirty="0" smtClean="0"/>
              <a:t>menyecskekórus  </a:t>
            </a:r>
            <a:r>
              <a:rPr lang="hu-HU" sz="5400" i="1" dirty="0"/>
              <a:t>a Kincses </a:t>
            </a:r>
            <a:r>
              <a:rPr lang="hu-HU" sz="5400" i="1" dirty="0" smtClean="0"/>
              <a:t>citerazenekar</a:t>
            </a:r>
          </a:p>
          <a:p>
            <a:r>
              <a:rPr lang="hu-HU" sz="5400" i="1" dirty="0"/>
              <a:t>16:10 </a:t>
            </a:r>
            <a:r>
              <a:rPr lang="hu-HU" sz="5400" i="1" dirty="0" err="1" smtClean="0"/>
              <a:t>Odovz</a:t>
            </a:r>
            <a:r>
              <a:rPr lang="sk-SK" sz="5400" i="1" dirty="0" err="1" smtClean="0"/>
              <a:t>ávanie</a:t>
            </a:r>
            <a:r>
              <a:rPr lang="sk-SK" sz="5400" i="1" dirty="0" smtClean="0"/>
              <a:t> ocenení pre Dobrovoľných hasičov</a:t>
            </a:r>
          </a:p>
          <a:p>
            <a:r>
              <a:rPr lang="hu-HU" sz="5400" i="1" dirty="0" smtClean="0"/>
              <a:t>16:40 </a:t>
            </a:r>
            <a:r>
              <a:rPr lang="hu-HU" sz="5400" i="1" dirty="0" err="1" smtClean="0"/>
              <a:t>Vystúpenie</a:t>
            </a:r>
            <a:r>
              <a:rPr lang="hu-HU" sz="5400" i="1" dirty="0" smtClean="0"/>
              <a:t> </a:t>
            </a:r>
            <a:r>
              <a:rPr lang="hu-HU" sz="5400" i="1" dirty="0" err="1"/>
              <a:t>skupiny</a:t>
            </a:r>
            <a:r>
              <a:rPr lang="hu-HU" sz="5400" i="1" dirty="0"/>
              <a:t> Fodros </a:t>
            </a:r>
            <a:r>
              <a:rPr lang="hu-HU" sz="5400" i="1" dirty="0" smtClean="0"/>
              <a:t>menyecskekórus  </a:t>
            </a:r>
            <a:r>
              <a:rPr lang="hu-HU" sz="5400" i="1" dirty="0"/>
              <a:t>a Kincses </a:t>
            </a:r>
            <a:r>
              <a:rPr lang="hu-HU" sz="5400" i="1" dirty="0" smtClean="0"/>
              <a:t>citerazenekar</a:t>
            </a:r>
          </a:p>
          <a:p>
            <a:r>
              <a:rPr lang="hu-HU" sz="5400" i="1" dirty="0" smtClean="0"/>
              <a:t>16 </a:t>
            </a:r>
            <a:r>
              <a:rPr lang="hu-HU" sz="5400" i="1" dirty="0"/>
              <a:t>:50 </a:t>
            </a:r>
            <a:r>
              <a:rPr lang="hu-HU" sz="5400" i="1" dirty="0" err="1" smtClean="0"/>
              <a:t>Vystúpeni</a:t>
            </a:r>
            <a:r>
              <a:rPr lang="hu-HU" sz="5400" i="1" dirty="0" err="1"/>
              <a:t>e</a:t>
            </a:r>
            <a:r>
              <a:rPr lang="hu-HU" sz="5400" i="1" dirty="0" smtClean="0"/>
              <a:t> </a:t>
            </a:r>
            <a:r>
              <a:rPr lang="hu-HU" sz="5400" i="1" dirty="0" err="1" smtClean="0"/>
              <a:t>Cloé</a:t>
            </a:r>
            <a:r>
              <a:rPr lang="hu-HU" sz="5400" i="1" dirty="0" smtClean="0"/>
              <a:t> </a:t>
            </a:r>
            <a:r>
              <a:rPr lang="hu-HU" sz="5400" i="1" dirty="0" err="1" smtClean="0"/>
              <a:t>Szelesovej</a:t>
            </a:r>
            <a:endParaRPr lang="hu-HU" sz="5400" i="1" dirty="0" smtClean="0"/>
          </a:p>
          <a:p>
            <a:r>
              <a:rPr lang="hu-HU" sz="5400" i="1" dirty="0"/>
              <a:t>16 :55 Costa </a:t>
            </a:r>
            <a:r>
              <a:rPr lang="hu-HU" sz="5400" i="1" dirty="0" err="1" smtClean="0"/>
              <a:t>Beats</a:t>
            </a:r>
            <a:endParaRPr lang="hu-HU" sz="5400" i="1" dirty="0" smtClean="0"/>
          </a:p>
          <a:p>
            <a:r>
              <a:rPr lang="sk-SK" sz="5400" i="1" dirty="0" smtClean="0"/>
              <a:t>17 </a:t>
            </a:r>
            <a:r>
              <a:rPr lang="sk-SK" sz="5400" i="1" dirty="0"/>
              <a:t>:25 </a:t>
            </a:r>
            <a:r>
              <a:rPr lang="sk-SK" sz="5400" i="1" dirty="0" smtClean="0"/>
              <a:t>Odovzdávanie ocenení </a:t>
            </a:r>
            <a:r>
              <a:rPr lang="sk-SK" sz="5400" i="1" dirty="0" err="1" smtClean="0"/>
              <a:t>Covid</a:t>
            </a:r>
            <a:r>
              <a:rPr lang="sk-SK" sz="5400" i="1" dirty="0" smtClean="0"/>
              <a:t> -19</a:t>
            </a:r>
          </a:p>
          <a:p>
            <a:r>
              <a:rPr lang="hu-HU" sz="5400" i="1" dirty="0"/>
              <a:t>17 :55 </a:t>
            </a:r>
            <a:r>
              <a:rPr lang="hu-HU" sz="5400" i="1" dirty="0" err="1" smtClean="0"/>
              <a:t>Vystúpenie</a:t>
            </a:r>
            <a:r>
              <a:rPr lang="hu-HU" sz="5400" i="1" dirty="0" smtClean="0"/>
              <a:t> </a:t>
            </a:r>
            <a:r>
              <a:rPr lang="hu-HU" sz="5400" i="1" dirty="0" err="1" smtClean="0"/>
              <a:t>Esther</a:t>
            </a:r>
            <a:r>
              <a:rPr lang="hu-HU" sz="5400" i="1" dirty="0" smtClean="0"/>
              <a:t> </a:t>
            </a:r>
            <a:r>
              <a:rPr lang="hu-HU" sz="5400" i="1" dirty="0" err="1" smtClean="0"/>
              <a:t>Hoppan</a:t>
            </a:r>
            <a:r>
              <a:rPr lang="hu-HU" sz="5400" i="1" dirty="0" smtClean="0"/>
              <a:t> – </a:t>
            </a:r>
            <a:r>
              <a:rPr lang="hu-HU" sz="5400" i="1" dirty="0"/>
              <a:t>Honfoglalás</a:t>
            </a:r>
          </a:p>
          <a:p>
            <a:r>
              <a:rPr lang="sk-SK" sz="5400" i="1" dirty="0" smtClean="0"/>
              <a:t>18 :00 </a:t>
            </a:r>
            <a:r>
              <a:rPr lang="sk-SK" sz="5400" i="1" dirty="0" err="1" smtClean="0"/>
              <a:t>Noémi</a:t>
            </a:r>
            <a:r>
              <a:rPr lang="sk-SK" sz="5400" i="1" dirty="0" smtClean="0"/>
              <a:t> </a:t>
            </a:r>
            <a:r>
              <a:rPr lang="sk-SK" sz="5400" i="1" dirty="0" smtClean="0"/>
              <a:t>Nagy a </a:t>
            </a:r>
            <a:r>
              <a:rPr lang="sk-SK" sz="5400" i="1" dirty="0" err="1"/>
              <a:t>Cseh</a:t>
            </a:r>
            <a:r>
              <a:rPr lang="sk-SK" sz="5400" i="1" dirty="0"/>
              <a:t> </a:t>
            </a:r>
            <a:r>
              <a:rPr lang="sk-SK" sz="5400" i="1" dirty="0" err="1"/>
              <a:t>Tamás</a:t>
            </a:r>
            <a:r>
              <a:rPr lang="sk-SK" sz="5400" i="1" dirty="0"/>
              <a:t> </a:t>
            </a:r>
            <a:r>
              <a:rPr lang="sk-SK" sz="5400" i="1" dirty="0" smtClean="0"/>
              <a:t>Band</a:t>
            </a:r>
          </a:p>
          <a:p>
            <a:r>
              <a:rPr lang="sk-SK" sz="5400" i="1" dirty="0"/>
              <a:t> </a:t>
            </a:r>
            <a:r>
              <a:rPr lang="sk-SK" sz="5400" i="1" dirty="0" smtClean="0"/>
              <a:t>20 :00 </a:t>
            </a:r>
            <a:r>
              <a:rPr lang="sk-SK" sz="5400" i="1" dirty="0" err="1"/>
              <a:t>Retro</a:t>
            </a:r>
            <a:r>
              <a:rPr lang="sk-SK" sz="5400" i="1" dirty="0"/>
              <a:t> </a:t>
            </a:r>
            <a:r>
              <a:rPr lang="sk-SK" sz="5400" i="1" dirty="0" err="1"/>
              <a:t>disco</a:t>
            </a:r>
            <a:endParaRPr lang="sk-SK" sz="5400" i="1" dirty="0"/>
          </a:p>
          <a:p>
            <a:pPr marL="0" indent="0">
              <a:buNone/>
            </a:pPr>
            <a:r>
              <a:rPr lang="sk-SK" sz="2900" dirty="0" smtClean="0"/>
              <a:t/>
            </a:r>
            <a:br>
              <a:rPr lang="sk-SK" sz="2900" dirty="0" smtClean="0"/>
            </a:br>
            <a:endParaRPr lang="sk-SK" sz="2900" dirty="0"/>
          </a:p>
        </p:txBody>
      </p:sp>
      <p:sp>
        <p:nvSpPr>
          <p:cNvPr id="9" name="Shape 1"/>
          <p:cNvSpPr txBox="1">
            <a:spLocks noGrp="1"/>
          </p:cNvSpPr>
          <p:nvPr>
            <p:ph type="body" idx="1"/>
          </p:nvPr>
        </p:nvSpPr>
        <p:spPr>
          <a:xfrm>
            <a:off x="0" y="2778424"/>
            <a:ext cx="3338944" cy="942467"/>
          </a:xfrm>
          <a:prstGeom prst="rect">
            <a:avLst/>
          </a:prstGeom>
          <a:solidFill>
            <a:srgbClr val="E41E25"/>
          </a:solidFill>
        </p:spPr>
        <p:txBody>
          <a:bodyPr lIns="0" tIns="0" rIns="0" bIns="0">
            <a:normAutofit/>
          </a:bodyPr>
          <a:lstStyle/>
          <a:p>
            <a:pPr algn="ctr">
              <a:spcAft>
                <a:spcPts val="0"/>
              </a:spcAft>
            </a:pPr>
            <a:r>
              <a:rPr lang="sk-SK" sz="2100" i="1" dirty="0" smtClean="0">
                <a:solidFill>
                  <a:srgbClr val="FFFFFF"/>
                </a:solidFill>
                <a:effectLst/>
                <a:ea typeface="Candara" panose="020E0502030303020204" pitchFamily="34" charset="0"/>
                <a:cs typeface="Candara" panose="020E0502030303020204" pitchFamily="34" charset="0"/>
              </a:rPr>
              <a:t>Id</a:t>
            </a:r>
            <a:r>
              <a:rPr lang="hu-HU" sz="2100" i="1" dirty="0">
                <a:solidFill>
                  <a:srgbClr val="FFFFFF"/>
                </a:solidFill>
                <a:effectLst/>
                <a:ea typeface="Candara" panose="020E0502030303020204" pitchFamily="34" charset="0"/>
                <a:cs typeface="Candara" panose="020E0502030303020204" pitchFamily="34" charset="0"/>
              </a:rPr>
              <a:t>ő</a:t>
            </a:r>
            <a:r>
              <a:rPr lang="sk-SK" sz="2100" i="1" dirty="0" err="1">
                <a:solidFill>
                  <a:srgbClr val="FFFFFF"/>
                </a:solidFill>
                <a:effectLst/>
                <a:ea typeface="Candara" panose="020E0502030303020204" pitchFamily="34" charset="0"/>
                <a:cs typeface="Candara" panose="020E0502030303020204" pitchFamily="34" charset="0"/>
              </a:rPr>
              <a:t>pont</a:t>
            </a:r>
            <a:r>
              <a:rPr lang="sk-SK" sz="2100" i="1" dirty="0">
                <a:solidFill>
                  <a:srgbClr val="FFFFFF"/>
                </a:solidFill>
                <a:effectLst/>
                <a:ea typeface="Candara" panose="020E0502030303020204" pitchFamily="34" charset="0"/>
                <a:cs typeface="Candara" panose="020E0502030303020204" pitchFamily="34" charset="0"/>
              </a:rPr>
              <a:t>: 2022.08.06</a:t>
            </a:r>
            <a:endParaRPr lang="sk-SK" sz="2100" i="1" dirty="0">
              <a:solidFill>
                <a:srgbClr val="EBEBEB"/>
              </a:solidFill>
              <a:effectLst/>
              <a:ea typeface="Candara" panose="020E0502030303020204" pitchFamily="34" charset="0"/>
              <a:cs typeface="Candara" panose="020E0502030303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sk-SK" sz="2100" b="1" i="1" dirty="0" err="1">
                <a:solidFill>
                  <a:srgbClr val="FFFFFF"/>
                </a:solidFill>
                <a:effectLst/>
                <a:ea typeface="Candara" panose="020E0502030303020204" pitchFamily="34" charset="0"/>
                <a:cs typeface="Candara" panose="020E0502030303020204" pitchFamily="34" charset="0"/>
              </a:rPr>
              <a:t>Helyszín</a:t>
            </a:r>
            <a:r>
              <a:rPr lang="sk-SK" sz="2100" b="1" i="1" dirty="0">
                <a:solidFill>
                  <a:srgbClr val="FFFFFF"/>
                </a:solidFill>
                <a:effectLst/>
                <a:ea typeface="Candara" panose="020E0502030303020204" pitchFamily="34" charset="0"/>
                <a:cs typeface="Candara" panose="020E0502030303020204" pitchFamily="34" charset="0"/>
              </a:rPr>
              <a:t>: Pat, </a:t>
            </a:r>
            <a:r>
              <a:rPr lang="sk-SK" sz="2100" i="1" dirty="0" err="1" smtClean="0">
                <a:solidFill>
                  <a:srgbClr val="FFFFFF"/>
                </a:solidFill>
                <a:ea typeface="Candara" panose="020E0502030303020204" pitchFamily="34" charset="0"/>
                <a:cs typeface="Candara" panose="020E0502030303020204" pitchFamily="34" charset="0"/>
              </a:rPr>
              <a:t>óvoda</a:t>
            </a:r>
            <a:r>
              <a:rPr lang="sk-SK" sz="2100" i="1" dirty="0" smtClean="0">
                <a:solidFill>
                  <a:srgbClr val="FFFFFF"/>
                </a:solidFill>
                <a:ea typeface="Candara" panose="020E0502030303020204" pitchFamily="34" charset="0"/>
                <a:cs typeface="Candara" panose="020E0502030303020204" pitchFamily="34" charset="0"/>
              </a:rPr>
              <a:t> </a:t>
            </a:r>
            <a:r>
              <a:rPr lang="sk-SK" sz="2100" i="1" dirty="0" err="1" smtClean="0">
                <a:solidFill>
                  <a:srgbClr val="FFFFFF"/>
                </a:solidFill>
                <a:ea typeface="Candara" panose="020E0502030303020204" pitchFamily="34" charset="0"/>
                <a:cs typeface="Candara" panose="020E0502030303020204" pitchFamily="34" charset="0"/>
              </a:rPr>
              <a:t>udvara</a:t>
            </a:r>
            <a:endParaRPr lang="sk-SK" sz="2100" i="1" dirty="0">
              <a:effectLst/>
              <a:ea typeface="Candara" panose="020E0502030303020204" pitchFamily="34" charset="0"/>
              <a:cs typeface="Candara" panose="020E0502030303020204" pitchFamily="34" charset="0"/>
            </a:endParaRPr>
          </a:p>
        </p:txBody>
      </p:sp>
      <p:sp>
        <p:nvSpPr>
          <p:cNvPr id="10" name="Shape 1"/>
          <p:cNvSpPr txBox="1">
            <a:spLocks noGrp="1"/>
          </p:cNvSpPr>
          <p:nvPr>
            <p:ph type="body" sz="quarter" idx="3"/>
          </p:nvPr>
        </p:nvSpPr>
        <p:spPr>
          <a:xfrm>
            <a:off x="3338945" y="2781149"/>
            <a:ext cx="3519055" cy="939743"/>
          </a:xfrm>
          <a:prstGeom prst="rect">
            <a:avLst/>
          </a:prstGeom>
          <a:solidFill>
            <a:srgbClr val="E41E25"/>
          </a:solidFill>
        </p:spPr>
        <p:txBody>
          <a:bodyPr lIns="0" tIns="0" rIns="0" bIns="0">
            <a:normAutofit lnSpcReduction="10000"/>
          </a:bodyPr>
          <a:lstStyle/>
          <a:p>
            <a:pPr algn="ctr">
              <a:spcAft>
                <a:spcPts val="0"/>
              </a:spcAft>
            </a:pPr>
            <a:r>
              <a:rPr lang="sk-SK" sz="2100" i="1" dirty="0" smtClean="0">
                <a:solidFill>
                  <a:srgbClr val="FFFFFF"/>
                </a:solidFill>
                <a:effectLst/>
                <a:ea typeface="Candara" panose="020E0502030303020204" pitchFamily="34" charset="0"/>
                <a:cs typeface="Candara" panose="020E0502030303020204" pitchFamily="34" charset="0"/>
              </a:rPr>
              <a:t>Termín: </a:t>
            </a:r>
            <a:r>
              <a:rPr lang="sk-SK" sz="2100" i="1" dirty="0">
                <a:solidFill>
                  <a:srgbClr val="FFFFFF"/>
                </a:solidFill>
                <a:effectLst/>
                <a:ea typeface="Candara" panose="020E0502030303020204" pitchFamily="34" charset="0"/>
                <a:cs typeface="Candara" panose="020E0502030303020204" pitchFamily="34" charset="0"/>
              </a:rPr>
              <a:t>2022.08.06</a:t>
            </a:r>
            <a:endParaRPr lang="sk-SK" sz="2100" i="1" dirty="0">
              <a:solidFill>
                <a:srgbClr val="EBEBEB"/>
              </a:solidFill>
              <a:effectLst/>
              <a:ea typeface="Candara" panose="020E0502030303020204" pitchFamily="34" charset="0"/>
              <a:cs typeface="Candara" panose="020E0502030303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sk-SK" sz="2100" b="1" i="1" dirty="0" smtClean="0">
                <a:solidFill>
                  <a:srgbClr val="FFFFFF"/>
                </a:solidFill>
                <a:effectLst/>
                <a:ea typeface="Candara" panose="020E0502030303020204" pitchFamily="34" charset="0"/>
                <a:cs typeface="Candara" panose="020E0502030303020204" pitchFamily="34" charset="0"/>
              </a:rPr>
              <a:t>Miesto: Patince, na dvore škôlky</a:t>
            </a:r>
            <a:endParaRPr lang="sk-SK" sz="2100" i="1" dirty="0">
              <a:effectLst/>
              <a:ea typeface="Candara" panose="020E0502030303020204" pitchFamily="34" charset="0"/>
              <a:cs typeface="Candara" panose="020E0502030303020204" pitchFamily="34" charset="0"/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1739348" y="6640922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altLang="sk-SK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sk-SK" altLang="sk-SK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endParaRPr kumimoji="0" lang="sk-SK" altLang="sk-SK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25" name="Obrázok 2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7279" y="1221298"/>
            <a:ext cx="2442148" cy="1191491"/>
          </a:xfrm>
          <a:prstGeom prst="rect">
            <a:avLst/>
          </a:prstGeom>
        </p:spPr>
      </p:pic>
      <p:pic>
        <p:nvPicPr>
          <p:cNvPr id="7" name="Obrázo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291" y="8858541"/>
            <a:ext cx="2390272" cy="1739428"/>
          </a:xfrm>
          <a:prstGeom prst="rect">
            <a:avLst/>
          </a:prstGeom>
        </p:spPr>
      </p:pic>
      <p:pic>
        <p:nvPicPr>
          <p:cNvPr id="8" name="Obrázok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8570" y="1668949"/>
            <a:ext cx="799464" cy="917784"/>
          </a:xfrm>
          <a:prstGeom prst="rect">
            <a:avLst/>
          </a:prstGeom>
        </p:spPr>
      </p:pic>
      <p:pic>
        <p:nvPicPr>
          <p:cNvPr id="11" name="Obrázok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1449" y="10071603"/>
            <a:ext cx="2248201" cy="1255020"/>
          </a:xfrm>
          <a:prstGeom prst="rect">
            <a:avLst/>
          </a:prstGeom>
        </p:spPr>
      </p:pic>
      <p:pic>
        <p:nvPicPr>
          <p:cNvPr id="14" name="Obrázok 1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9650" y="9281510"/>
            <a:ext cx="2339777" cy="1559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4652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Motí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ív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í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405</TotalTime>
  <Words>203</Words>
  <Application>Microsoft Office PowerPoint</Application>
  <PresentationFormat>Širokouhlá</PresentationFormat>
  <Paragraphs>35</Paragraphs>
  <Slides>1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Candara</vt:lpstr>
      <vt:lpstr>Gabriola</vt:lpstr>
      <vt:lpstr>Motív Office</vt:lpstr>
      <vt:lpstr>  Kulturális nap Kultúrne stretnutie  v Patinciach   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JOBBÁGYOVÁ Denisa</dc:creator>
  <cp:lastModifiedBy>JOBBÁGYOVÁ Denisa</cp:lastModifiedBy>
  <cp:revision>27</cp:revision>
  <cp:lastPrinted>2022-08-01T12:35:24Z</cp:lastPrinted>
  <dcterms:created xsi:type="dcterms:W3CDTF">2022-07-28T07:06:09Z</dcterms:created>
  <dcterms:modified xsi:type="dcterms:W3CDTF">2022-08-01T13:02:12Z</dcterms:modified>
</cp:coreProperties>
</file>